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96" y="8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Ben Breytenbach</a:t>
            </a:r>
          </a:p>
          <a:p>
            <a:r>
              <a:rPr lang="en-US" dirty="0">
                <a:solidFill>
                  <a:schemeClr val="bg2"/>
                </a:solidFill>
                <a:latin typeface="Abadi" panose="020B0604020104020204" pitchFamily="34" charset="0"/>
                <a:ea typeface="SF Pro" pitchFamily="2" charset="0"/>
                <a:cs typeface="SF Pro" pitchFamily="2" charset="0"/>
              </a:rPr>
              <a:t>2022/05/11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486342"/>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rgbClr val="1C7DDB"/>
                </a:solidFill>
              </a:rPr>
              <a:t>https://github.com/BenBreyten/IBM-Data-Science-Professional-Certificate-Capstone/blob/main/IBM-Data-Science-Capstone-SpaceX-main/IBM-Data-Science-Capstone-SpaceX-main/Data%20Wrangling.ipynb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rgbClr val="1C7DDB"/>
                </a:solidFill>
              </a:rPr>
              <a:t>https://github.com/BenBreyten/IBM-Data-Science-Professional-Certificate-Capstone/blob/main/IBM-Data-Science-Capstone-SpaceX-main/IBM-Data-Science-Capstone-SpaceX-main/EDA%20with%20Data%20Visualization.ipynb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1800" dirty="0">
                <a:solidFill>
                  <a:srgbClr val="1C7DDB"/>
                </a:solidFill>
                <a:latin typeface="Abadi"/>
              </a:rPr>
              <a:t>https://github.com/BenBreyten/IBM-Data-Science-Professional-Certificate-Capstone/blob/main/IBM-Data-Science-Capstone-SpaceX-main/IBM-Data-Science-Capstone-SpaceX-main/EDA%20with%20SQL.ipynb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https://github.com/BenBreyten/IBM-Data-Science-Professional-Certificate-Capstone/blob/main/IBM-Data-Science-Capstone-SpaceX-main/IBM-Data-Science-Capstone-SpaceX-main/app.py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https://github.com/BenBreyten/IBM-Data-Science-Professional-Certificate-Capstone/blob/main/IBM-Data-Science-Capstone-SpaceX-main/IBM-Data-Science-Capstone-SpaceX-main/Machine%20Learning%20Prediction.ipynb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D2655-8FB8-4D0F-A78E-AC3B629695AF}"/>
              </a:ext>
            </a:extLst>
          </p:cNvPr>
          <p:cNvSpPr txBox="1"/>
          <p:nvPr/>
        </p:nvSpPr>
        <p:spPr>
          <a:xfrm>
            <a:off x="807720" y="4267200"/>
            <a:ext cx="3621504" cy="830997"/>
          </a:xfrm>
          <a:prstGeom prst="rect">
            <a:avLst/>
          </a:prstGeom>
          <a:noFill/>
        </p:spPr>
        <p:txBody>
          <a:bodyPr wrap="none" rtlCol="0">
            <a:spAutoFit/>
          </a:bodyPr>
          <a:lstStyle/>
          <a:p>
            <a:r>
              <a:rPr lang="en-US" sz="2400" dirty="0">
                <a:solidFill>
                  <a:schemeClr val="bg1"/>
                </a:solidFill>
                <a:latin typeface="Abadi" panose="020B0604020104020204" pitchFamily="34" charset="0"/>
              </a:rPr>
              <a:t>Capstone Presentation by:</a:t>
            </a:r>
          </a:p>
          <a:p>
            <a:r>
              <a:rPr lang="en-US" sz="2400" dirty="0">
                <a:solidFill>
                  <a:schemeClr val="bg1"/>
                </a:solidFill>
                <a:latin typeface="Abadi" panose="020B0604020104020204" pitchFamily="34" charset="0"/>
              </a:rPr>
              <a:t>Ben Breytenbach</a:t>
            </a:r>
            <a:endParaRPr lang="en-ZA"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solidFill>
                  <a:srgbClr val="1C7DDB"/>
                </a:solidFill>
              </a:rPr>
              <a:t>https://github.com/BenBreyten/IBM-Data-Science-Professional-Certificate-Capstone/blob/main/IBM-Data-Science-Capstone-SpaceX-main/IBM-Data-Science-Capstone-SpaceX-main/Data%20Collection%20API.ipynb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https://github.com/BenBreyten/IBM-Data-Science-Professional-Certificate-Capstone/blob/main/IBM-Data-Science-Capstone-SpaceX-main/IBM-Data-Science-Capstone-SpaceX-main/Data%20Collection%20with%20Web%20Scraping.ipynb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1342</TotalTime>
  <Words>1830</Words>
  <Application>Microsoft Office PowerPoint</Application>
  <PresentationFormat>Widescreen</PresentationFormat>
  <Paragraphs>215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Benjamin Breytenbach</cp:lastModifiedBy>
  <cp:revision>203</cp:revision>
  <dcterms:created xsi:type="dcterms:W3CDTF">2021-04-29T18:58:34Z</dcterms:created>
  <dcterms:modified xsi:type="dcterms:W3CDTF">2022-05-11T08:50:03Z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